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954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B7B74C7-8BD3-4319-AA8C-27B38A2255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D622CDC0-9BAD-4DBA-B5CE-48D2918AD2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8559D189-1787-4DC4-9FE9-DFA5848A0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1619D-A9B1-4DBA-9B63-7A8E2D0D115B}" type="datetimeFigureOut">
              <a:rPr lang="zh-TW" altLang="en-US" smtClean="0"/>
              <a:t>2023/4/18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BAAB12DE-9276-43AA-B619-7A4C61B48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487C6156-4021-49AE-B3E7-DBE588272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5121E-52C6-49FF-AF29-342847B7882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67837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CA223F3-01CD-42F5-803C-55D33BAE9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E89B921E-155E-4423-AA27-6D06F0B7E8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CDC660AF-7EFC-4744-AE8F-B35365BB0D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1619D-A9B1-4DBA-9B63-7A8E2D0D115B}" type="datetimeFigureOut">
              <a:rPr lang="zh-TW" altLang="en-US" smtClean="0"/>
              <a:t>2023/4/18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F5D07CC0-5157-46A0-91FA-1DAE736DFD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59857413-DB00-4AF0-97B3-2A36788F9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5121E-52C6-49FF-AF29-342847B7882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104299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376708AE-5F3C-45BB-9F0F-27B5175FFB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8AE43B10-CDBD-43F7-B6DD-CCE3448C26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211327DC-05E5-4E8F-AC4D-73A60C56B3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1619D-A9B1-4DBA-9B63-7A8E2D0D115B}" type="datetimeFigureOut">
              <a:rPr lang="zh-TW" altLang="en-US" smtClean="0"/>
              <a:t>2023/4/18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9A600713-91C3-4DDB-9FF7-5D71E4023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D053E583-5E7D-4320-8069-C296E26243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5121E-52C6-49FF-AF29-342847B7882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39832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6CE7006-2928-40BB-BC37-3A7F8FAF46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1E12419-CF4E-409F-9079-C483A37213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409877F9-2130-4C82-9988-E4DEA99AC2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1619D-A9B1-4DBA-9B63-7A8E2D0D115B}" type="datetimeFigureOut">
              <a:rPr lang="zh-TW" altLang="en-US" smtClean="0"/>
              <a:t>2023/4/18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09F22AD6-030B-498D-85EE-E20BA34F5E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A9E53BE7-781A-4557-BC66-E7753B7BC8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5121E-52C6-49FF-AF29-342847B7882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147701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74905C2-2504-4E6D-8217-C36A506F86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72FCD353-4AE6-473B-B97D-BAE342B31A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3037B189-AFE1-4C2C-8403-36716DE43A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1619D-A9B1-4DBA-9B63-7A8E2D0D115B}" type="datetimeFigureOut">
              <a:rPr lang="zh-TW" altLang="en-US" smtClean="0"/>
              <a:t>2023/4/18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AC229A63-9F16-4838-B781-BD9B66676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43A01708-18C7-49CB-94A4-D7E4231A4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5121E-52C6-49FF-AF29-342847B7882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62556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5DB1792-B9E9-469F-9C77-6C88086E08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B426337-9A9A-4354-AE36-92BE42FB71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F2594B6A-3BDD-436F-B5D2-0542CA6DD1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B36AA45B-F25A-414A-B71E-7EEC80E041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1619D-A9B1-4DBA-9B63-7A8E2D0D115B}" type="datetimeFigureOut">
              <a:rPr lang="zh-TW" altLang="en-US" smtClean="0"/>
              <a:t>2023/4/18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B26BD098-EBEA-412E-A2DE-5C34ABDCC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5703C213-1F88-4C9C-8E50-B0C2244A5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5121E-52C6-49FF-AF29-342847B7882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645636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A9013A5-0135-46E5-9ECE-3AAD3F454B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BC2383AF-00AC-4270-BADA-76CF43539E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13105DF4-ED87-419C-A57C-42C22E2D82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72256A75-C477-4CA4-B32E-BE139BA1BA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EBBFEF2E-E7A6-4B6C-8864-4D1D5C6409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C8CA4629-61B7-4FB8-BE92-CB465A323B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1619D-A9B1-4DBA-9B63-7A8E2D0D115B}" type="datetimeFigureOut">
              <a:rPr lang="zh-TW" altLang="en-US" smtClean="0"/>
              <a:t>2023/4/18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89EB6820-3211-4224-8F4A-7032E4679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051573E1-1144-4428-8211-868DD76B6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5121E-52C6-49FF-AF29-342847B7882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20462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27DBEF5-F9D2-4C31-8485-860AB364F2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EEC7BF5B-CB07-4D21-A066-73F548126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1619D-A9B1-4DBA-9B63-7A8E2D0D115B}" type="datetimeFigureOut">
              <a:rPr lang="zh-TW" altLang="en-US" smtClean="0"/>
              <a:t>2023/4/18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AC1FC6B3-C7B2-4523-820B-1D35F2B513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CF48BDEE-6DC4-4470-9AD1-9A8D659D4C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5121E-52C6-49FF-AF29-342847B7882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866513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305BE30F-C369-46B8-B084-9761C2237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1619D-A9B1-4DBA-9B63-7A8E2D0D115B}" type="datetimeFigureOut">
              <a:rPr lang="zh-TW" altLang="en-US" smtClean="0"/>
              <a:t>2023/4/18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5BBF9D22-1617-49C6-9886-2EA54C27E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82E728A7-EDC3-4A53-9884-074D4DF56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5121E-52C6-49FF-AF29-342847B7882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998371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AA6B3A0-A5BE-4E1F-A7AF-143739BEEB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6B37217-F9DD-4A1C-952E-1FC39A1D3E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17D50546-44BA-4BAA-B833-398630E34D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762E82A5-2271-4430-B513-A3C439396F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1619D-A9B1-4DBA-9B63-7A8E2D0D115B}" type="datetimeFigureOut">
              <a:rPr lang="zh-TW" altLang="en-US" smtClean="0"/>
              <a:t>2023/4/18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B1982B63-BEA2-41D6-9259-9A387C3481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9CCCFBBB-A579-45AB-8017-252B37E731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5121E-52C6-49FF-AF29-342847B7882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46632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09C5977-01F6-4104-8511-A3C92B338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D0DB6CD9-08A7-4EEA-BE01-11EC2B7F55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7D6F199A-5F1D-4E4E-B902-1F8FE79319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BC1134B9-165B-43E7-9AD5-C779222269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1619D-A9B1-4DBA-9B63-7A8E2D0D115B}" type="datetimeFigureOut">
              <a:rPr lang="zh-TW" altLang="en-US" smtClean="0"/>
              <a:t>2023/4/18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1FB54A0A-32E4-49E0-8614-79310D8734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154BDA68-B9D5-4FF6-925C-5332C91D8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5121E-52C6-49FF-AF29-342847B7882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96475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17F914D4-50E8-420D-A86A-485C9F8F5A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BFDB23D3-BBF6-4639-8FA4-2907F9CE7E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F6EEE564-ED4D-431D-A148-060E64E46F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01619D-A9B1-4DBA-9B63-7A8E2D0D115B}" type="datetimeFigureOut">
              <a:rPr lang="zh-TW" altLang="en-US" smtClean="0"/>
              <a:t>2023/4/18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1A4CF1E3-20EC-4F27-A96D-4DC40DF912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860636E9-78D2-4098-B178-94D1A501C7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05121E-52C6-49FF-AF29-342847B7882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4083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9F1613E-CDF1-475E-9547-3D4A5D14788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8.5.2 Underlying Asset Pays Dividends </a:t>
            </a:r>
            <a:endParaRPr lang="zh-TW" altLang="en-US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620CB61C-E14D-4500-9E96-4B9EF2FA361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04/18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邢子謙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3B4B2577-6E22-45C7-9BFA-89263F3EE1F5}"/>
              </a:ext>
            </a:extLst>
          </p:cNvPr>
          <p:cNvSpPr/>
          <p:nvPr/>
        </p:nvSpPr>
        <p:spPr>
          <a:xfrm>
            <a:off x="4204969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0589960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DB98E8E7-1072-44AA-AC93-27B2B269A9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7440" y="1123865"/>
            <a:ext cx="7737117" cy="3124369"/>
          </a:xfrm>
          <a:prstGeom prst="rect">
            <a:avLst/>
          </a:prstGeom>
        </p:spPr>
      </p:pic>
      <p:pic>
        <p:nvPicPr>
          <p:cNvPr id="3" name="圖片 2">
            <a:extLst>
              <a:ext uri="{FF2B5EF4-FFF2-40B4-BE49-F238E27FC236}">
                <a16:creationId xmlns:a16="http://schemas.microsoft.com/office/drawing/2014/main" id="{4D7E853A-1018-4375-B621-2445DFF780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0080" y="4948299"/>
            <a:ext cx="6731835" cy="404836"/>
          </a:xfrm>
          <a:prstGeom prst="rect">
            <a:avLst/>
          </a:prstGeom>
        </p:spPr>
      </p:pic>
      <p:pic>
        <p:nvPicPr>
          <p:cNvPr id="4" name="圖片 3">
            <a:extLst>
              <a:ext uri="{FF2B5EF4-FFF2-40B4-BE49-F238E27FC236}">
                <a16:creationId xmlns:a16="http://schemas.microsoft.com/office/drawing/2014/main" id="{A930C934-82B4-4573-A57F-CEF088C006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990" y="6080640"/>
            <a:ext cx="5973009" cy="695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2105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3D5F070D-4410-4E8E-AA09-60B52BC6F4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1974" y="847882"/>
            <a:ext cx="7768052" cy="2581118"/>
          </a:xfrm>
          <a:prstGeom prst="rect">
            <a:avLst/>
          </a:prstGeom>
        </p:spPr>
      </p:pic>
      <p:pic>
        <p:nvPicPr>
          <p:cNvPr id="3" name="圖片 2">
            <a:extLst>
              <a:ext uri="{FF2B5EF4-FFF2-40B4-BE49-F238E27FC236}">
                <a16:creationId xmlns:a16="http://schemas.microsoft.com/office/drawing/2014/main" id="{FA65DE75-1A97-4ECF-AF5B-EEC75A91D0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9502" y="4176656"/>
            <a:ext cx="8732996" cy="1176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3254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2030E80F-04D8-4D55-9D15-3E8856AA8E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680" y="1504951"/>
            <a:ext cx="8838627" cy="2181328"/>
          </a:xfrm>
          <a:prstGeom prst="rect">
            <a:avLst/>
          </a:prstGeom>
        </p:spPr>
      </p:pic>
      <p:pic>
        <p:nvPicPr>
          <p:cNvPr id="3" name="圖片 2">
            <a:extLst>
              <a:ext uri="{FF2B5EF4-FFF2-40B4-BE49-F238E27FC236}">
                <a16:creationId xmlns:a16="http://schemas.microsoft.com/office/drawing/2014/main" id="{969983DA-B1A1-484E-BA1F-2EFE86AB1E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9814" y="4938692"/>
            <a:ext cx="5472361" cy="414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134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6CB2F583-CEC7-4887-8A68-7951000E86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7217" y="203946"/>
            <a:ext cx="7677566" cy="5764307"/>
          </a:xfrm>
          <a:prstGeom prst="rect">
            <a:avLst/>
          </a:prstGeom>
        </p:spPr>
      </p:pic>
      <p:pic>
        <p:nvPicPr>
          <p:cNvPr id="4" name="圖片 3">
            <a:extLst>
              <a:ext uri="{FF2B5EF4-FFF2-40B4-BE49-F238E27FC236}">
                <a16:creationId xmlns:a16="http://schemas.microsoft.com/office/drawing/2014/main" id="{467BA44E-A2A1-4C42-B4F3-709B576A47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990" y="6080640"/>
            <a:ext cx="5973009" cy="695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1471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84AC17D7-91AF-4F36-98A4-F21EB27943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4385" y="1123721"/>
            <a:ext cx="7263230" cy="3972259"/>
          </a:xfrm>
          <a:prstGeom prst="rect">
            <a:avLst/>
          </a:prstGeom>
        </p:spPr>
      </p:pic>
      <p:pic>
        <p:nvPicPr>
          <p:cNvPr id="3" name="圖片 2">
            <a:extLst>
              <a:ext uri="{FF2B5EF4-FFF2-40B4-BE49-F238E27FC236}">
                <a16:creationId xmlns:a16="http://schemas.microsoft.com/office/drawing/2014/main" id="{0D69BDBB-4CF7-43CE-8EAF-7AB9615AEB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0689" y="5343844"/>
            <a:ext cx="6550621" cy="780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5716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89C5BAB7-AC25-429C-867D-5CEE3DD1F2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3586" y="657225"/>
            <a:ext cx="6644828" cy="3567335"/>
          </a:xfrm>
          <a:prstGeom prst="rect">
            <a:avLst/>
          </a:prstGeom>
        </p:spPr>
      </p:pic>
      <p:pic>
        <p:nvPicPr>
          <p:cNvPr id="3" name="圖片 2">
            <a:extLst>
              <a:ext uri="{FF2B5EF4-FFF2-40B4-BE49-F238E27FC236}">
                <a16:creationId xmlns:a16="http://schemas.microsoft.com/office/drawing/2014/main" id="{7E1676C7-1B1D-4AF5-83EA-0EF1946E4C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2937" y="4224560"/>
            <a:ext cx="6666125" cy="1842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850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39CE62BC-1A08-4D9D-B357-477D88B351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262" y="1335769"/>
            <a:ext cx="7801476" cy="4186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146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C9D69EA6-EEBA-4430-BBF4-7F3FEA9908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3621" y="2066860"/>
            <a:ext cx="8804758" cy="2724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0358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F46B881-A310-48E5-A708-0B1E4653D9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目標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3287D64-08E3-4703-A79C-F4420DC382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Prove that it is not optimal to exercise an American call on this asset except possibly immediately before a dividend payment.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116771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DF6F6E6F-01E4-40F0-97C5-29BBA6B17F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834" y="1928463"/>
            <a:ext cx="10828331" cy="1120766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9CF8F7AB-AABF-49D8-A18A-53E13A3F453F}"/>
              </a:ext>
            </a:extLst>
          </p:cNvPr>
          <p:cNvSpPr/>
          <p:nvPr/>
        </p:nvSpPr>
        <p:spPr>
          <a:xfrm>
            <a:off x="7569329" y="2710156"/>
            <a:ext cx="3940835" cy="3538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39BFE061-E65B-4A98-A067-67D741152BDD}"/>
              </a:ext>
            </a:extLst>
          </p:cNvPr>
          <p:cNvSpPr/>
          <p:nvPr/>
        </p:nvSpPr>
        <p:spPr>
          <a:xfrm>
            <a:off x="681834" y="1928463"/>
            <a:ext cx="2282592" cy="3538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D6B977DE-66CF-46C0-982A-CB13A1CB2E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3731" y="5190943"/>
            <a:ext cx="8204533" cy="550205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5D3C453D-A893-4D44-8702-1E0231212D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833" y="3429000"/>
            <a:ext cx="10828331" cy="1195448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CE74C13A-7600-40D2-9347-6D563145745B}"/>
              </a:ext>
            </a:extLst>
          </p:cNvPr>
          <p:cNvSpPr/>
          <p:nvPr/>
        </p:nvSpPr>
        <p:spPr>
          <a:xfrm>
            <a:off x="4310872" y="4270598"/>
            <a:ext cx="7199292" cy="3538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標題 8">
            <a:extLst>
              <a:ext uri="{FF2B5EF4-FFF2-40B4-BE49-F238E27FC236}">
                <a16:creationId xmlns:a16="http://schemas.microsoft.com/office/drawing/2014/main" id="{7C9F0DA4-047B-4ECA-98A8-C9D262DCC6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建構付息當下之股價</a:t>
            </a:r>
          </a:p>
        </p:txBody>
      </p:sp>
    </p:spTree>
    <p:extLst>
      <p:ext uri="{BB962C8B-B14F-4D97-AF65-F5344CB8AC3E}">
        <p14:creationId xmlns:p14="http://schemas.microsoft.com/office/powerpoint/2010/main" val="19292999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>
            <a:extLst>
              <a:ext uri="{FF2B5EF4-FFF2-40B4-BE49-F238E27FC236}">
                <a16:creationId xmlns:a16="http://schemas.microsoft.com/office/drawing/2014/main" id="{C0433B22-2217-414E-958A-254ECB251D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建構股價之過程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DFB1AB19-6456-4F88-9AA0-AC2D2247FA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7281" y="1608254"/>
            <a:ext cx="6677438" cy="4884621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A73F6FBB-0DBF-4E0D-BFF4-E1D005508E5E}"/>
              </a:ext>
            </a:extLst>
          </p:cNvPr>
          <p:cNvSpPr/>
          <p:nvPr/>
        </p:nvSpPr>
        <p:spPr>
          <a:xfrm>
            <a:off x="3873500" y="1556602"/>
            <a:ext cx="1066800" cy="1033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119659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72197309-E058-4A54-BFFE-0ECFB45926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6135" y="460131"/>
            <a:ext cx="8539727" cy="3285556"/>
          </a:xfrm>
          <a:prstGeom prst="rect">
            <a:avLst/>
          </a:prstGeom>
        </p:spPr>
      </p:pic>
      <p:pic>
        <p:nvPicPr>
          <p:cNvPr id="4" name="圖片 3">
            <a:extLst>
              <a:ext uri="{FF2B5EF4-FFF2-40B4-BE49-F238E27FC236}">
                <a16:creationId xmlns:a16="http://schemas.microsoft.com/office/drawing/2014/main" id="{988DCDB3-9BA0-44AB-9642-ADD62C86DE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6135" y="3818983"/>
            <a:ext cx="8539727" cy="1797836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FCFEE3A9-37A4-4F2D-9583-6016C07289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990" y="6080640"/>
            <a:ext cx="5973009" cy="695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0552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4E383061-4614-4DAC-8B40-295CA7CB5C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2879" y="728515"/>
            <a:ext cx="8506241" cy="3003002"/>
          </a:xfrm>
          <a:prstGeom prst="rect">
            <a:avLst/>
          </a:prstGeom>
        </p:spPr>
      </p:pic>
      <p:pic>
        <p:nvPicPr>
          <p:cNvPr id="3" name="圖片 2">
            <a:extLst>
              <a:ext uri="{FF2B5EF4-FFF2-40B4-BE49-F238E27FC236}">
                <a16:creationId xmlns:a16="http://schemas.microsoft.com/office/drawing/2014/main" id="{22DC9C55-465F-4DE1-99B4-B09E7F15D2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990" y="5886387"/>
            <a:ext cx="5973009" cy="895475"/>
          </a:xfrm>
          <a:prstGeom prst="rect">
            <a:avLst/>
          </a:prstGeom>
        </p:spPr>
      </p:pic>
      <p:pic>
        <p:nvPicPr>
          <p:cNvPr id="4" name="圖片 3">
            <a:extLst>
              <a:ext uri="{FF2B5EF4-FFF2-40B4-BE49-F238E27FC236}">
                <a16:creationId xmlns:a16="http://schemas.microsoft.com/office/drawing/2014/main" id="{D563A4D5-2E70-4253-A526-519C208C9C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2879" y="3820252"/>
            <a:ext cx="4725057" cy="590632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F173D1F3-AFBC-4ACA-8457-FE6D10AE77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42879" y="4503124"/>
            <a:ext cx="5973009" cy="615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9619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D4308981-8261-4115-9A75-A9250E4E8C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5316" y="1492346"/>
            <a:ext cx="7601367" cy="3873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8871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393C9916-843F-4004-BDCF-0CE04307B9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2138" y="233816"/>
            <a:ext cx="7107723" cy="2838619"/>
          </a:xfrm>
          <a:prstGeom prst="rect">
            <a:avLst/>
          </a:prstGeom>
        </p:spPr>
      </p:pic>
      <p:pic>
        <p:nvPicPr>
          <p:cNvPr id="3" name="圖片 2">
            <a:extLst>
              <a:ext uri="{FF2B5EF4-FFF2-40B4-BE49-F238E27FC236}">
                <a16:creationId xmlns:a16="http://schemas.microsoft.com/office/drawing/2014/main" id="{47EC75AD-5E35-4F81-9905-2D7197BCB7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2138" y="3228775"/>
            <a:ext cx="7107723" cy="3395409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0DCF0C58-FF23-49F8-9EA5-C0B815B031DE}"/>
              </a:ext>
            </a:extLst>
          </p:cNvPr>
          <p:cNvSpPr/>
          <p:nvPr/>
        </p:nvSpPr>
        <p:spPr>
          <a:xfrm>
            <a:off x="2419350" y="142875"/>
            <a:ext cx="5181600" cy="3714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652773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668A215E-2F37-4CC9-BC36-A34DEE2AB2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9937" y="1804905"/>
            <a:ext cx="8292125" cy="3248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4780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43</Words>
  <Application>Microsoft Office PowerPoint</Application>
  <PresentationFormat>寬螢幕</PresentationFormat>
  <Paragraphs>6</Paragraphs>
  <Slides>17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17</vt:i4>
      </vt:variant>
    </vt:vector>
  </HeadingPairs>
  <TitlesOfParts>
    <vt:vector size="23" baseType="lpstr">
      <vt:lpstr>微軟正黑體</vt:lpstr>
      <vt:lpstr>新細明體</vt:lpstr>
      <vt:lpstr>Arial</vt:lpstr>
      <vt:lpstr>Calibri</vt:lpstr>
      <vt:lpstr>Calibri Light</vt:lpstr>
      <vt:lpstr>Office 佈景主題</vt:lpstr>
      <vt:lpstr>8.5.2 Underlying Asset Pays Dividends </vt:lpstr>
      <vt:lpstr>目標</vt:lpstr>
      <vt:lpstr>建構付息當下之股價</vt:lpstr>
      <vt:lpstr>建構股價之過程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8.5.2 Underlying Asset Pays Dividends </dc:title>
  <dc:creator>邢子謙</dc:creator>
  <cp:lastModifiedBy>邢子謙</cp:lastModifiedBy>
  <cp:revision>10</cp:revision>
  <dcterms:created xsi:type="dcterms:W3CDTF">2023-04-18T05:22:34Z</dcterms:created>
  <dcterms:modified xsi:type="dcterms:W3CDTF">2023-04-18T07:32:47Z</dcterms:modified>
</cp:coreProperties>
</file>